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79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0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767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0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499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31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445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79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080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160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413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"/>
                <a:lumOff val="96000"/>
                <a:alpha val="47000"/>
              </a:schemeClr>
            </a:gs>
            <a:gs pos="68000">
              <a:schemeClr val="accent5"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C5608-1EC5-4314-8A7A-649543549AAE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11A2D-35D9-4F0B-9C89-E2D41D5FF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68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784976" cy="6336704"/>
          </a:xfrm>
        </p:spPr>
        <p:txBody>
          <a:bodyPr>
            <a:normAutofit fontScale="25000" lnSpcReduction="20000"/>
          </a:bodyPr>
          <a:lstStyle/>
          <a:p>
            <a:pPr indent="452438"/>
            <a:r>
              <a:rPr lang="ru-RU" sz="9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Диспансеризация </a:t>
            </a:r>
            <a:r>
              <a:rPr lang="ru-RU" sz="9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профилактический медицинский осмотр взрослого </a:t>
            </a:r>
            <a:r>
              <a:rPr lang="ru-RU" sz="9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</a:p>
          <a:p>
            <a:pPr indent="452438" algn="just"/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just"/>
            <a:r>
              <a:rPr lang="ru-RU" sz="6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Профилактический медицинский осмотр — это комплекс медицинских обследований, проводимый в целях раннего выявления состояний, заболеваний и факторов риска их развития.</a:t>
            </a:r>
          </a:p>
          <a:p>
            <a:pPr indent="452438" algn="just"/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Диспансеризация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это более широкий комплекс мероприятий. Она включает в себя профилактический медицинский осмотр, а также дополнительные методы обследования, которые проводятся для оценки состояния определенных групп 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населения. 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Диспансеризация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взрослого населения проводится путем углубленного обследования состояния здоровья граждан в целях:</a:t>
            </a:r>
          </a:p>
          <a:p>
            <a:pPr lvl="0" indent="452438" algn="just"/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раннего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выявления хронических неинфекционных заболеваний, являющихся основной причиной инвалидности и преждевременной смертности населения, основных факторов риска их развития (повышенный уровень артериального давления, </a:t>
            </a:r>
            <a:r>
              <a:rPr lang="ru-RU" sz="7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дислипидемия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повышенный уровень глюкозы в крови, курение табака, пагубное употребление алкоголя, нерациональное питание, низкая физическая активность, избыточная масса тела или ожирение), а так же потребление наркотических веществ без назначения врача;</a:t>
            </a:r>
          </a:p>
          <a:p>
            <a:pPr lvl="0" indent="452438" algn="just"/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определение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 здоровья, необходимых профилактических, лечебных, оздоровительных мероприятий для граждан с выявленными хроническими заболеваниями;</a:t>
            </a:r>
          </a:p>
          <a:p>
            <a:pPr lvl="0" indent="452438" algn="just"/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проведение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краткого профилактического консультирования граждан с выявленными заболеваниями и факторами риска их развития.</a:t>
            </a:r>
          </a:p>
          <a:p>
            <a:pPr indent="452438" algn="just"/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Пациенты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возрасте от 18 лет и старше ежегодно проходят диспансеризацию или профилактический медицинский осмотр.</a:t>
            </a:r>
          </a:p>
          <a:p>
            <a:pPr indent="452438" algn="just"/>
            <a:endParaRPr lang="ru-RU" sz="6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just"/>
            <a:endParaRPr lang="ru-RU" sz="6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just"/>
            <a:endParaRPr lang="ru-RU" sz="6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just"/>
            <a:endParaRPr lang="ru-RU" sz="6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0179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784976" cy="6336704"/>
          </a:xfrm>
        </p:spPr>
        <p:txBody>
          <a:bodyPr>
            <a:normAutofit/>
          </a:bodyPr>
          <a:lstStyle/>
          <a:p>
            <a:pPr indent="452438" algn="just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Диспансеризацию вы можете пройти:</a:t>
            </a:r>
          </a:p>
          <a:p>
            <a:pPr indent="452438" algn="just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- 1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 в три года в возрасте от 18 до 39 лет включительно (в 18, 21, 24, 27, 30, 33, 36, 39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лет);</a:t>
            </a:r>
          </a:p>
          <a:p>
            <a:pPr indent="452438" algn="just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ежегодно в возрасте 40 лет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старше, а также в отношении отдельных категорий граждан.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just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Профилактический медицинский осмотр вы можете пройти в возрасте 19, 20, 22, 23, 25, 26, 28, 29, 31, 32, 34, 35, 37 и 38 лет.</a:t>
            </a:r>
          </a:p>
          <a:p>
            <a:pPr indent="452438" algn="just"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just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 Бисертского городского округа приглашаем Вас пройти бесплатное обследование в нашей больнице. Для прохождения диспансеризации необходимо обратиться  в кабинет доврачебного приема (каб.102) взрослой поликлиники. По всем интересующим Вас вопросам Вы всегда сможете обратиться к Вашему участковому терапевту. 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just"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Диспансеризация и профилактические осмотры взрослого населения проводится с  понедельника по пятницу с 08.00 до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18.00 часов. </a:t>
            </a:r>
          </a:p>
          <a:p>
            <a:pPr indent="452438" algn="just"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2438" algn="r"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ГАУЗ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«</a:t>
            </a:r>
            <a:r>
              <a:rPr lang="ru-RU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Бисертская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городская больница» 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12641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dm-nsk.ru/wp-content/uploads/2013/04/%D0%94%D0%B8%D1%81%D0%BF-1024x6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9"/>
            <a:ext cx="9144000" cy="685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8230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189</Words>
  <Application>Microsoft Office PowerPoint</Application>
  <PresentationFormat>Экран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Вилена</dc:creator>
  <cp:lastModifiedBy>Вилена</cp:lastModifiedBy>
  <cp:revision>8</cp:revision>
  <dcterms:created xsi:type="dcterms:W3CDTF">2019-03-15T04:27:28Z</dcterms:created>
  <dcterms:modified xsi:type="dcterms:W3CDTF">2021-05-26T04:41:12Z</dcterms:modified>
</cp:coreProperties>
</file>