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34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4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146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45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8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23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5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541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54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87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1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63A3FF">
                <a:alpha val="17000"/>
              </a:srgbClr>
            </a:gs>
            <a:gs pos="0">
              <a:srgbClr val="5E9EFF"/>
            </a:gs>
            <a:gs pos="20000">
              <a:srgbClr val="66A6FF"/>
            </a:gs>
            <a:gs pos="20000">
              <a:srgbClr val="73B1FF">
                <a:lumMod val="100000"/>
                <a:alpha val="90000"/>
              </a:srgbClr>
            </a:gs>
            <a:gs pos="39000">
              <a:srgbClr val="74B2FF">
                <a:lumMod val="98000"/>
                <a:lumOff val="2000"/>
              </a:srgbClr>
            </a:gs>
            <a:gs pos="38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433C4-6D2F-4CA9-BF61-F477E111191C}" type="datetimeFigureOut">
              <a:rPr lang="ru-RU" smtClean="0"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D29C1-2D53-4D90-ABA1-8A2A551FB9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5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1" descr="Описание: http://www.nov-krs.ru/_nw/23/171064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93661"/>
            <a:ext cx="5328591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08104" y="193661"/>
            <a:ext cx="35283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Ежегодно 31 мая проходит Всемирный день без табака, тема этого года: «Табак и здоровье легких». Кампания призвана повысить осведомленность о пагубных последствиях употребления табака для легких человека, от рака до хронических респираторных заболеваний; и важнейшей роли легких для здоровья и благополучия каждого человека. Еще одна задача кампании — призвать заинтересованные стороны из различных секторов к практическим действиям, убедить их в необходимости эффективных мер по сокращению употребления табака и привлечь к борьбе за победу над табаком.</a:t>
            </a:r>
            <a:endParaRPr lang="ru-RU" sz="13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503" y="3086761"/>
            <a:ext cx="885698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Особое внимание во Всемирный день без табака 2019 года будет уделено многообразию негативных последствий воздействия табака для здоровья человека во всем мире. К ним относятся: Рак легких.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Табакокурение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 ведущей причиной развития рака легких, и на его долю приходится более двух третей случаев смерти от этой болезни в мире. Воздействие вторичного табачного дыма в домашней обстановке и на работе также повышает риск рака легких. Отказ от курения может снизить риск заболевания раком легких: через 10 лет после прекращения курения риск развития рака легких сокращается примерно в половину по сравнению с риском для курильщика.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Проблема заболеваемости раком легкого также характерна и для Бисертского городского округа. В структуре онкологической заболеваемости в 2018 году лидирующее место занимает рак органов дыхания (16,7%). Отмечается рост заболеваемости раком органов дыхания на 98,0% по сравнению с 2017 годом.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Хронические респираторные заболевания. Курение табака является ведущей причиной хронической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обструктивной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болезни легких (ХОБЛ) — заболевания, при котором накопление гнойной слизи в легких вызывает болезненный кашель и мучительное затруднение дыхания. Риск развития ХОБЛ особенно высок среди лиц, начинающих курить в молодом возрасте, поскольку табачный дым значительно замедляет развитие легких. Табак также усугубляет астму, которая ограничивает активность и способствует утрате трудоспособности. Скорейшее прекращение курения — наиболее эффективный способ замедлить развитие ХОБЛ и облегчить симптомы астмы.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структуре общей и первичной заболеваемости всего населения Бисертского городского округа в 2018 году, как и в 2017 году первое ранговое место занимают болезни органов дыхания.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Последствия на различных этапах жизни. У младенцев, подвергшихся внутриутробному воздействию токсинов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24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16632"/>
            <a:ext cx="8928992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табачного дыма в результате курения матери или ее контакта с вторичным табачным дымом, нередко наблюдается замедление роста и функционального развития легких. Детям младшего возраста, подвергающимся воздействию вторичного табачного дыма, угрожают возникновение и обострение астмы, пневмонии и бронхита, а также частые инфекции нижних дыхательных путей.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оценкам, от инфекций нижних дыхательных путей, вызванных пассивным курением, в мире умирают 165 000 детей, не достигших 5 лет. Те, кто доживают до взрослого возраста, продолжают ощущать воздействие вторичного табачного дыма на свое здоровье, поскольку частые инфекции нижних дыхательных путей в раннем детстве значительно повышают риск развития ХОБЛ во взрослом возрасте.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Туберкулез. Туберкулез (ТБ) поражает легкие и ослабляет легочную функцию, которая еще больше страдает от курения табака. Химические компоненты табачного дыма могут провоцировать латентную инфекцию ТБ, которая имеется примерно у каждого четвертого человека. Активная форма ТБ, осложненная пагубным воздействием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табакокурения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состояние легких, значительно повышает риск инвалидности и смерти от дыхательной недостаточности. 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2018 году отмечено снижение заболеваемости туберкулезом среди населения ГО Бисерть, но показатель остается высоким. Вновь выявлено 16 случаев активного туберкулеза (показатель 109,6 на 100 тыс.), что на 16,7% ниже показателя 2017 года.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Загрязнение воздуха. Табачный дым представляет собой крайне опасную форму загрязнения воздуха: в нем содержится более 7 000 химических веществ, из которых 69 веществ входят в число известных канцерогенов. Каким бы незаметным и лишенным запаха ни был табачный дым, он может задерживаться в воздухе в течение почти пяти часов, подвергая присутствующих риску развития рака легких, хронических респираторных заболеваний и снижения легочной функции. Наиболее действенной мерой по улучшению состояния легких является сокращение потребления табака и вдыхания вторичного табачного дыма. Однако в некоторых странах широкие слои населения, и особенно курильщики, мало знают о последствиях курения табака и пассивного курения для здоровья легких человека. Несмотря на убедительные доказательства того, что табак наносит вред здоровью легких, потенциальная эффективность мер против табака в плане улучшения здоровья легких до сих пор недооценивается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все могут резко взять и приказать себе не курить, но можно уменьшить присутствие сигарет в своей жизни. Результаты будут заметны уже после второй недели, когда снизится уровень фибриногена и холестерина, количество лейкоцитов.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45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31 мая — сделай первый шаг, проведи день без сигарет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45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вас обязательно все получится, главное действовать!</a:t>
            </a:r>
          </a:p>
          <a:p>
            <a:pPr lvl="0" indent="44450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3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45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Бисертского ГО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3851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767</Words>
  <Application>Microsoft Office PowerPoint</Application>
  <PresentationFormat>Экран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Вилена</dc:creator>
  <cp:lastModifiedBy>Вилена</cp:lastModifiedBy>
  <cp:revision>3</cp:revision>
  <dcterms:created xsi:type="dcterms:W3CDTF">2019-05-29T11:42:06Z</dcterms:created>
  <dcterms:modified xsi:type="dcterms:W3CDTF">2019-05-29T12:05:37Z</dcterms:modified>
</cp:coreProperties>
</file>